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4" r:id="rId3"/>
    <p:sldId id="263" r:id="rId4"/>
    <p:sldId id="257" r:id="rId5"/>
    <p:sldId id="258" r:id="rId6"/>
    <p:sldId id="261" r:id="rId7"/>
    <p:sldId id="259" r:id="rId8"/>
    <p:sldId id="265" r:id="rId9"/>
    <p:sldId id="267" r:id="rId10"/>
    <p:sldId id="268" r:id="rId11"/>
    <p:sldId id="260" r:id="rId12"/>
    <p:sldId id="266" r:id="rId13"/>
    <p:sldId id="269" r:id="rId14"/>
    <p:sldId id="270" r:id="rId15"/>
    <p:sldId id="26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 snapToObjects="1">
      <p:cViewPr>
        <p:scale>
          <a:sx n="131" d="100"/>
          <a:sy n="131" d="100"/>
        </p:scale>
        <p:origin x="-1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D9D85A-A470-CD40-91C8-46F47883363C}" type="datetimeFigureOut">
              <a:rPr lang="en-US" smtClean="0"/>
              <a:t>8/15/18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71D961-24A5-C44C-8F56-EBC84B58EB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1D961-24A5-C44C-8F56-EBC84B58EB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835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8/15/18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8/15/18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8/15/18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8/15/18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Galavant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DME Project by Ivan Ong and Joel </a:t>
            </a:r>
            <a:r>
              <a:rPr lang="en-US" dirty="0" err="1" smtClean="0"/>
              <a:t>Heer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Oh and Ek Hern</a:t>
            </a:r>
            <a:r>
              <a:rPr lang="mr-IN" dirty="0" smtClean="0"/>
              <a:t>…</a:t>
            </a:r>
            <a:r>
              <a:rPr lang="en-GB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920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Design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724" y="1295141"/>
            <a:ext cx="2106930" cy="4075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3491" y="1295141"/>
            <a:ext cx="2294820" cy="40754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666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Emblem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</a:t>
            </a:r>
            <a:r>
              <a:rPr lang="en-GB" dirty="0" smtClean="0"/>
              <a:t>esignated </a:t>
            </a:r>
            <a:r>
              <a:rPr lang="en-GB" dirty="0"/>
              <a:t>for the fun </a:t>
            </a:r>
            <a:r>
              <a:rPr lang="en-GB" dirty="0" smtClean="0"/>
              <a:t>collectors </a:t>
            </a:r>
            <a:r>
              <a:rPr lang="en-GB" dirty="0"/>
              <a:t>function </a:t>
            </a:r>
            <a:endParaRPr lang="en-GB" dirty="0" smtClean="0"/>
          </a:p>
          <a:p>
            <a:endParaRPr lang="en-GB" dirty="0"/>
          </a:p>
          <a:p>
            <a:r>
              <a:rPr lang="en-GB" dirty="0"/>
              <a:t>I</a:t>
            </a:r>
            <a:r>
              <a:rPr lang="en-GB" dirty="0" smtClean="0"/>
              <a:t>ntended </a:t>
            </a:r>
            <a:r>
              <a:rPr lang="en-GB" dirty="0"/>
              <a:t>to bring a necessary twist to draw appeal for the application </a:t>
            </a:r>
            <a:endParaRPr lang="en-GB" dirty="0" smtClean="0"/>
          </a:p>
          <a:p>
            <a:endParaRPr lang="en-GB" dirty="0"/>
          </a:p>
          <a:p>
            <a:r>
              <a:rPr lang="en-GB" dirty="0"/>
              <a:t>R</a:t>
            </a:r>
            <a:r>
              <a:rPr lang="en-GB" dirty="0" smtClean="0"/>
              <a:t>esemble </a:t>
            </a:r>
            <a:r>
              <a:rPr lang="en-GB" dirty="0"/>
              <a:t>that of crests which carry significant elements from various countries, starring stars, symbols and layout </a:t>
            </a:r>
            <a:endParaRPr lang="en-GB" dirty="0" smtClean="0"/>
          </a:p>
          <a:p>
            <a:endParaRPr lang="en-GB" dirty="0"/>
          </a:p>
          <a:p>
            <a:r>
              <a:rPr lang="en-GB" dirty="0" smtClean="0"/>
              <a:t>Unique designs for each country</a:t>
            </a:r>
          </a:p>
          <a:p>
            <a:endParaRPr lang="en-GB" dirty="0"/>
          </a:p>
          <a:p>
            <a:endParaRPr lang="en-US" dirty="0"/>
          </a:p>
        </p:txBody>
      </p:sp>
      <p:pic>
        <p:nvPicPr>
          <p:cNvPr id="5" name="Picture 4" descr="../Downloads/crestsengland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2149" y="5148382"/>
            <a:ext cx="1217364" cy="1217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../Downloads/crestus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9724" y="5105512"/>
            <a:ext cx="1263015" cy="1263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../Downloads/crest.pn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968" y="5123674"/>
            <a:ext cx="1244853" cy="1244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../Downloads/crestfrance.pn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7607" y="5133248"/>
            <a:ext cx="1256634" cy="12566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6090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Marketing</a:t>
            </a:r>
            <a:br>
              <a:rPr lang="en-US" dirty="0" smtClean="0"/>
            </a:br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Poster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4429" y="1440814"/>
            <a:ext cx="3528358" cy="499222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9096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GB" dirty="0" smtClean="0"/>
              <a:t>ocate </a:t>
            </a:r>
            <a:r>
              <a:rPr lang="en-GB" dirty="0"/>
              <a:t>destinations of </a:t>
            </a:r>
            <a:r>
              <a:rPr lang="en-GB" dirty="0" smtClean="0"/>
              <a:t>interest (Map)</a:t>
            </a:r>
          </a:p>
          <a:p>
            <a:endParaRPr lang="en-GB" dirty="0" smtClean="0"/>
          </a:p>
          <a:p>
            <a:r>
              <a:rPr lang="en-GB" dirty="0" smtClean="0"/>
              <a:t>3D Model “Collection</a:t>
            </a:r>
            <a:r>
              <a:rPr lang="en-GB" dirty="0"/>
              <a:t>” </a:t>
            </a:r>
            <a:r>
              <a:rPr lang="en-GB" dirty="0" smtClean="0"/>
              <a:t>feature </a:t>
            </a:r>
          </a:p>
          <a:p>
            <a:endParaRPr lang="en-GB" dirty="0" smtClean="0"/>
          </a:p>
          <a:p>
            <a:r>
              <a:rPr lang="en-GB" dirty="0"/>
              <a:t>QR codes </a:t>
            </a:r>
            <a:r>
              <a:rPr lang="en-GB" dirty="0" smtClean="0"/>
              <a:t>“treasure hunt”</a:t>
            </a:r>
          </a:p>
          <a:p>
            <a:endParaRPr lang="en-GB" dirty="0" smtClean="0"/>
          </a:p>
          <a:p>
            <a:r>
              <a:rPr lang="en-GB" dirty="0" smtClean="0"/>
              <a:t>Plan </a:t>
            </a:r>
            <a:r>
              <a:rPr lang="en-GB" dirty="0"/>
              <a:t>routes between destinations</a:t>
            </a:r>
            <a:r>
              <a:rPr lang="en-GB" dirty="0"/>
              <a:t> </a:t>
            </a:r>
            <a:r>
              <a:rPr lang="en-GB" dirty="0" smtClean="0"/>
              <a:t>(Map)</a:t>
            </a:r>
          </a:p>
          <a:p>
            <a:endParaRPr lang="en-GB" dirty="0" smtClean="0"/>
          </a:p>
          <a:p>
            <a:r>
              <a:rPr lang="en-GB" dirty="0" smtClean="0"/>
              <a:t>Display information on landmarks and Destinations</a:t>
            </a:r>
          </a:p>
        </p:txBody>
      </p:sp>
    </p:spTree>
    <p:extLst>
      <p:ext uri="{BB962C8B-B14F-4D97-AF65-F5344CB8AC3E}">
        <p14:creationId xmlns:p14="http://schemas.microsoft.com/office/powerpoint/2010/main" val="1900311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Product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Custom Google Maps Controls</a:t>
            </a:r>
          </a:p>
          <a:p>
            <a:endParaRPr lang="en-US" dirty="0"/>
          </a:p>
          <a:p>
            <a:r>
              <a:rPr lang="en-US" dirty="0" smtClean="0"/>
              <a:t>QR Code Reader</a:t>
            </a:r>
          </a:p>
          <a:p>
            <a:endParaRPr lang="en-US" dirty="0"/>
          </a:p>
          <a:p>
            <a:r>
              <a:rPr lang="en-US" dirty="0" smtClean="0"/>
              <a:t>3D </a:t>
            </a:r>
            <a:r>
              <a:rPr lang="en-US" smtClean="0"/>
              <a:t>Model Display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857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br>
              <a:rPr lang="en-US" dirty="0" smtClean="0"/>
            </a:br>
            <a:r>
              <a:rPr lang="en-US" dirty="0" smtClean="0"/>
              <a:t>for Your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questions? (If we didn’t screw up)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654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7690" y="641821"/>
            <a:ext cx="6281873" cy="5248622"/>
          </a:xfrm>
        </p:spPr>
        <p:txBody>
          <a:bodyPr>
            <a:normAutofit/>
          </a:bodyPr>
          <a:lstStyle/>
          <a:p>
            <a:endParaRPr lang="en-US" sz="2400" baseline="30000" dirty="0" smtClean="0"/>
          </a:p>
          <a:p>
            <a:endParaRPr lang="en-US" sz="2400" baseline="30000" dirty="0"/>
          </a:p>
          <a:p>
            <a:endParaRPr lang="en-US" sz="2400" baseline="30000" dirty="0" smtClean="0"/>
          </a:p>
          <a:p>
            <a:endParaRPr lang="en-US" sz="2400" baseline="30000" dirty="0" smtClean="0"/>
          </a:p>
          <a:p>
            <a:endParaRPr lang="en-US" sz="2400" baseline="30000" dirty="0" smtClean="0"/>
          </a:p>
          <a:p>
            <a:r>
              <a:rPr lang="en-US" sz="2400" baseline="30000" dirty="0" smtClean="0"/>
              <a:t>Castaways </a:t>
            </a:r>
            <a:r>
              <a:rPr lang="en-US" sz="2400" baseline="30000" dirty="0"/>
              <a:t>was formed by a group of Students who happened to share a common cause. </a:t>
            </a:r>
            <a:endParaRPr lang="en-US" sz="2400" baseline="30000" dirty="0"/>
          </a:p>
          <a:p>
            <a:endParaRPr lang="en-US" sz="2400" baseline="30000" dirty="0"/>
          </a:p>
          <a:p>
            <a:r>
              <a:rPr lang="en-US" sz="1600" dirty="0"/>
              <a:t>We strive to lend a helping hand towards alleviating the barrier between man and technology. 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baseline="30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141" y="427168"/>
            <a:ext cx="3350260" cy="257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48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Ivan Ong</a:t>
            </a:r>
          </a:p>
          <a:p>
            <a:pPr lvl="1"/>
            <a:r>
              <a:rPr lang="en-US" dirty="0" smtClean="0"/>
              <a:t>Front End Programming</a:t>
            </a:r>
          </a:p>
          <a:p>
            <a:pPr lvl="1"/>
            <a:r>
              <a:rPr lang="en-US" dirty="0" smtClean="0"/>
              <a:t>Lead Designer</a:t>
            </a:r>
          </a:p>
          <a:p>
            <a:endParaRPr lang="en-US" dirty="0" smtClean="0"/>
          </a:p>
          <a:p>
            <a:r>
              <a:rPr lang="en-US" b="1" dirty="0" smtClean="0"/>
              <a:t>Joel </a:t>
            </a:r>
            <a:r>
              <a:rPr lang="en-US" b="1" dirty="0" err="1" smtClean="0"/>
              <a:t>Heer</a:t>
            </a:r>
            <a:endParaRPr lang="en-US" b="1" dirty="0" smtClean="0"/>
          </a:p>
          <a:p>
            <a:pPr lvl="1"/>
            <a:r>
              <a:rPr lang="en-US" dirty="0" smtClean="0"/>
              <a:t>Back End Programming</a:t>
            </a:r>
          </a:p>
          <a:p>
            <a:endParaRPr lang="en-US" dirty="0" smtClean="0"/>
          </a:p>
          <a:p>
            <a:r>
              <a:rPr lang="en-US" b="1" dirty="0" smtClean="0"/>
              <a:t>Ek Hern</a:t>
            </a:r>
          </a:p>
          <a:p>
            <a:pPr lvl="1"/>
            <a:r>
              <a:rPr lang="en-US" dirty="0" smtClean="0"/>
              <a:t>Documentation</a:t>
            </a:r>
          </a:p>
          <a:p>
            <a:pPr lvl="1"/>
            <a:r>
              <a:rPr lang="en-US" dirty="0" smtClean="0"/>
              <a:t>3D modeling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196312" y="1059593"/>
            <a:ext cx="1532109" cy="10192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196312" y="4776105"/>
            <a:ext cx="1532109" cy="10192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196313" y="2917850"/>
            <a:ext cx="1532109" cy="101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414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Theme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Enhanced Tourism</a:t>
            </a:r>
          </a:p>
          <a:p>
            <a:endParaRPr lang="en-US" dirty="0"/>
          </a:p>
          <a:p>
            <a:r>
              <a:rPr lang="en-US" dirty="0" smtClean="0"/>
              <a:t>Aim to augment a visitor’s experience as well as encourage return visits</a:t>
            </a:r>
          </a:p>
          <a:p>
            <a:endParaRPr lang="en-US" dirty="0"/>
          </a:p>
          <a:p>
            <a:r>
              <a:rPr lang="en-US" dirty="0" smtClean="0"/>
              <a:t>Give users a lasting memento to keep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57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Galavant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Unlock 3D models of tourist sites</a:t>
            </a:r>
          </a:p>
          <a:p>
            <a:endParaRPr lang="en-US" dirty="0"/>
          </a:p>
          <a:p>
            <a:r>
              <a:rPr lang="en-US" dirty="0" smtClean="0"/>
              <a:t>Unlock by scanning QR code (model remains unlocked permanently for that account)</a:t>
            </a:r>
          </a:p>
          <a:p>
            <a:endParaRPr lang="en-US" dirty="0"/>
          </a:p>
          <a:p>
            <a:r>
              <a:rPr lang="en-US" dirty="0" smtClean="0"/>
              <a:t>Complete collections by visiting all the destinations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228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485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Audience</a:t>
            </a:r>
            <a:br>
              <a:rPr lang="en-US" dirty="0" smtClean="0"/>
            </a:br>
            <a:r>
              <a:rPr lang="en-US" dirty="0" smtClean="0"/>
              <a:t>&amp;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Designed for Mobile Devices</a:t>
            </a:r>
          </a:p>
          <a:p>
            <a:endParaRPr lang="en-US" dirty="0"/>
          </a:p>
          <a:p>
            <a:r>
              <a:rPr lang="en-US" dirty="0" smtClean="0"/>
              <a:t>Tourists and people traveling to Singapore in general</a:t>
            </a:r>
          </a:p>
          <a:p>
            <a:endParaRPr lang="en-US" dirty="0"/>
          </a:p>
          <a:p>
            <a:r>
              <a:rPr lang="en-US" dirty="0" smtClean="0"/>
              <a:t>Youth and Young Adults with mobile devices</a:t>
            </a:r>
          </a:p>
          <a:p>
            <a:endParaRPr lang="en-US" dirty="0"/>
          </a:p>
          <a:p>
            <a:r>
              <a:rPr lang="en-US" dirty="0" smtClean="0"/>
              <a:t>Kleptomaniacs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931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Competitor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Singapore Travel Guide </a:t>
            </a:r>
            <a:r>
              <a:rPr lang="en-GB" dirty="0" smtClean="0"/>
              <a:t>App</a:t>
            </a:r>
            <a:endParaRPr lang="en-GB" dirty="0"/>
          </a:p>
          <a:p>
            <a:r>
              <a:rPr lang="en-GB" dirty="0" smtClean="0"/>
              <a:t>Features maps </a:t>
            </a:r>
            <a:r>
              <a:rPr lang="en-GB" dirty="0"/>
              <a:t>that display places of interest near the user’s </a:t>
            </a:r>
            <a:r>
              <a:rPr lang="en-GB" dirty="0" smtClean="0"/>
              <a:t>location</a:t>
            </a:r>
            <a:endParaRPr lang="en-GB" dirty="0"/>
          </a:p>
          <a:p>
            <a:r>
              <a:rPr lang="en-GB" dirty="0" smtClean="0"/>
              <a:t>Socializing </a:t>
            </a:r>
            <a:r>
              <a:rPr lang="en-GB" dirty="0"/>
              <a:t>feature that allows users to find other people with similar </a:t>
            </a:r>
            <a:r>
              <a:rPr lang="en-GB" dirty="0" smtClean="0"/>
              <a:t>interests</a:t>
            </a:r>
            <a:endParaRPr lang="en-GB" dirty="0"/>
          </a:p>
          <a:p>
            <a:r>
              <a:rPr lang="en-GB" dirty="0" smtClean="0"/>
              <a:t>Also features </a:t>
            </a:r>
            <a:r>
              <a:rPr lang="en-GB" dirty="0"/>
              <a:t>the ability to chart a route between destinations of </a:t>
            </a:r>
            <a:r>
              <a:rPr lang="en-GB" dirty="0" smtClean="0"/>
              <a:t>interest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1" r="33483"/>
          <a:stretch/>
        </p:blipFill>
        <p:spPr>
          <a:xfrm>
            <a:off x="6303981" y="3913356"/>
            <a:ext cx="1581373" cy="258778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3" r="32580"/>
          <a:stretch/>
        </p:blipFill>
        <p:spPr>
          <a:xfrm>
            <a:off x="8125988" y="3913356"/>
            <a:ext cx="1652713" cy="258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706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GB" dirty="0" smtClean="0"/>
              <a:t>odern look. Does </a:t>
            </a:r>
            <a:r>
              <a:rPr lang="en-GB" dirty="0"/>
              <a:t>not deviate too far from </a:t>
            </a:r>
            <a:r>
              <a:rPr lang="en-GB" dirty="0" smtClean="0"/>
              <a:t>conventional standards</a:t>
            </a:r>
          </a:p>
          <a:p>
            <a:endParaRPr lang="en-GB" dirty="0" smtClean="0"/>
          </a:p>
          <a:p>
            <a:r>
              <a:rPr lang="en-GB" dirty="0"/>
              <a:t>S</a:t>
            </a:r>
            <a:r>
              <a:rPr lang="en-GB" dirty="0" smtClean="0"/>
              <a:t>imple </a:t>
            </a:r>
            <a:r>
              <a:rPr lang="en-GB" dirty="0"/>
              <a:t>and intuitive </a:t>
            </a:r>
            <a:r>
              <a:rPr lang="en-GB" dirty="0" smtClean="0"/>
              <a:t>layout</a:t>
            </a:r>
          </a:p>
          <a:p>
            <a:endParaRPr lang="en-GB" dirty="0" smtClean="0"/>
          </a:p>
          <a:p>
            <a:r>
              <a:rPr lang="en-GB" dirty="0" smtClean="0"/>
              <a:t>Deep </a:t>
            </a:r>
            <a:r>
              <a:rPr lang="en-GB" dirty="0"/>
              <a:t>red-brown paired with white 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9965" y="2723962"/>
            <a:ext cx="1710723" cy="3246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5697166" y="5056094"/>
            <a:ext cx="27432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00820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174</TotalTime>
  <Words>313</Words>
  <Application>Microsoft Macintosh PowerPoint</Application>
  <PresentationFormat>Widescreen</PresentationFormat>
  <Paragraphs>96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Calibri Light</vt:lpstr>
      <vt:lpstr>Mangal</vt:lpstr>
      <vt:lpstr>Rockwell</vt:lpstr>
      <vt:lpstr>Wingdings</vt:lpstr>
      <vt:lpstr>Atlas</vt:lpstr>
      <vt:lpstr>Galavant</vt:lpstr>
      <vt:lpstr>About Us</vt:lpstr>
      <vt:lpstr>The Team</vt:lpstr>
      <vt:lpstr>Our Theme</vt:lpstr>
      <vt:lpstr>Galavant</vt:lpstr>
      <vt:lpstr>App Demo</vt:lpstr>
      <vt:lpstr>Target Audience &amp; Platform</vt:lpstr>
      <vt:lpstr>Competitor Apps</vt:lpstr>
      <vt:lpstr>App Design</vt:lpstr>
      <vt:lpstr>App Design</vt:lpstr>
      <vt:lpstr>Emblem Design</vt:lpstr>
      <vt:lpstr>Marketing Plan</vt:lpstr>
      <vt:lpstr>Expected Features</vt:lpstr>
      <vt:lpstr>Final Product Features</vt:lpstr>
      <vt:lpstr>Thank You for Your Time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Galavant</dc:title>
  <dc:creator>Tan Ek Hern /MMA</dc:creator>
  <cp:lastModifiedBy>Tan Ek Hern /MMA</cp:lastModifiedBy>
  <cp:revision>14</cp:revision>
  <dcterms:created xsi:type="dcterms:W3CDTF">2018-08-06T12:26:45Z</dcterms:created>
  <dcterms:modified xsi:type="dcterms:W3CDTF">2018-08-15T06:46:12Z</dcterms:modified>
</cp:coreProperties>
</file>

<file path=docProps/thumbnail.jpeg>
</file>